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271" r:id="rId27"/>
    <p:sldId id="270" r:id="rId28"/>
    <p:sldId id="272" r:id="rId29"/>
    <p:sldId id="273" r:id="rId30"/>
    <p:sldId id="275" r:id="rId31"/>
    <p:sldId id="274" r:id="rId32"/>
    <p:sldId id="264" r:id="rId33"/>
    <p:sldId id="277" r:id="rId34"/>
    <p:sldId id="278" r:id="rId35"/>
    <p:sldId id="279" r:id="rId36"/>
    <p:sldId id="258" r:id="rId37"/>
    <p:sldId id="299" r:id="rId38"/>
    <p:sldId id="303" r:id="rId39"/>
    <p:sldId id="304" r:id="rId40"/>
    <p:sldId id="300" r:id="rId41"/>
  </p:sldIdLst>
  <p:sldSz cx="9144000" cy="5143500" type="screen16x9"/>
  <p:notesSz cx="6858000" cy="9144000"/>
  <p:embeddedFontLst>
    <p:embeddedFont>
      <p:font typeface="Lexend" pitchFamily="2" charset="0"/>
      <p:regular r:id="rId43"/>
      <p:bold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3" d="100"/>
          <a:sy n="163" d="100"/>
        </p:scale>
        <p:origin x="93" y="3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BRIEF HISTORY OF A DEVELOPER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9170" y="107538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619068"/>
            <a:ext cx="1321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E01782-1198-D580-C960-BFBB98457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331" y="3124136"/>
            <a:ext cx="1111023" cy="782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1469</Words>
  <Application>Microsoft Office PowerPoint</Application>
  <PresentationFormat>On-screen Show (16:9)</PresentationFormat>
  <Paragraphs>250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109</cp:revision>
  <dcterms:modified xsi:type="dcterms:W3CDTF">2024-09-30T07:22:03Z</dcterms:modified>
</cp:coreProperties>
</file>